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D934E4-8939-47C6-ACFC-793F44310AA0}" v="574" dt="2025-11-10T22:19:31.812"/>
    <p1510:client id="{C5886950-7A0D-4C75-BE61-63DD62197E68}" v="33" dt="2025-11-10T22:24:39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rnes, Konnor A." userId="fe64b2f1-b632-4959-96d2-2520de354c7f" providerId="ADAL" clId="{4554EA7F-7C9F-41D9-86A4-1BA22EC9C35E}"/>
    <pc:docChg chg="undo custSel addSld delSld modSld sldOrd">
      <pc:chgData name="Barnes, Konnor A." userId="fe64b2f1-b632-4959-96d2-2520de354c7f" providerId="ADAL" clId="{4554EA7F-7C9F-41D9-86A4-1BA22EC9C35E}" dt="2025-11-10T22:19:31.812" v="618" actId="20577"/>
      <pc:docMkLst>
        <pc:docMk/>
      </pc:docMkLst>
      <pc:sldChg chg="addSp delSp modSp del mod">
        <pc:chgData name="Barnes, Konnor A." userId="fe64b2f1-b632-4959-96d2-2520de354c7f" providerId="ADAL" clId="{4554EA7F-7C9F-41D9-86A4-1BA22EC9C35E}" dt="2025-11-10T22:02:25.886" v="236" actId="2696"/>
        <pc:sldMkLst>
          <pc:docMk/>
          <pc:sldMk cId="396355193" sldId="257"/>
        </pc:sldMkLst>
        <pc:spChg chg="del">
          <ac:chgData name="Barnes, Konnor A." userId="fe64b2f1-b632-4959-96d2-2520de354c7f" providerId="ADAL" clId="{4554EA7F-7C9F-41D9-86A4-1BA22EC9C35E}" dt="2025-11-10T22:00:48.574" v="5" actId="478"/>
          <ac:spMkLst>
            <pc:docMk/>
            <pc:sldMk cId="396355193" sldId="257"/>
            <ac:spMk id="2" creationId="{4D2311C9-8BEF-4150-8931-21ABB7B9D6D3}"/>
          </ac:spMkLst>
        </pc:spChg>
        <pc:spChg chg="del">
          <ac:chgData name="Barnes, Konnor A." userId="fe64b2f1-b632-4959-96d2-2520de354c7f" providerId="ADAL" clId="{4554EA7F-7C9F-41D9-86A4-1BA22EC9C35E}" dt="2025-11-10T22:00:42.275" v="0" actId="931"/>
          <ac:spMkLst>
            <pc:docMk/>
            <pc:sldMk cId="396355193" sldId="257"/>
            <ac:spMk id="3" creationId="{BCF91F38-E55B-1B6B-145A-F94E68E44B01}"/>
          </ac:spMkLst>
        </pc:spChg>
        <pc:spChg chg="add mod">
          <ac:chgData name="Barnes, Konnor A." userId="fe64b2f1-b632-4959-96d2-2520de354c7f" providerId="ADAL" clId="{4554EA7F-7C9F-41D9-86A4-1BA22EC9C35E}" dt="2025-11-10T22:02:23.591" v="235" actId="21"/>
          <ac:spMkLst>
            <pc:docMk/>
            <pc:sldMk cId="396355193" sldId="257"/>
            <ac:spMk id="7" creationId="{C6E3E25A-24F4-A9B2-82DC-41F85A21F29D}"/>
          </ac:spMkLst>
        </pc:spChg>
        <pc:picChg chg="add del mod">
          <ac:chgData name="Barnes, Konnor A." userId="fe64b2f1-b632-4959-96d2-2520de354c7f" providerId="ADAL" clId="{4554EA7F-7C9F-41D9-86A4-1BA22EC9C35E}" dt="2025-11-10T22:02:23.591" v="235" actId="21"/>
          <ac:picMkLst>
            <pc:docMk/>
            <pc:sldMk cId="396355193" sldId="257"/>
            <ac:picMk id="5" creationId="{111E0135-DCFF-DCCC-ACD2-26F681FDED57}"/>
          </ac:picMkLst>
        </pc:picChg>
      </pc:sldChg>
      <pc:sldChg chg="addSp delSp modSp mod ord">
        <pc:chgData name="Barnes, Konnor A." userId="fe64b2f1-b632-4959-96d2-2520de354c7f" providerId="ADAL" clId="{4554EA7F-7C9F-41D9-86A4-1BA22EC9C35E}" dt="2025-11-10T22:19:31.812" v="618" actId="20577"/>
        <pc:sldMkLst>
          <pc:docMk/>
          <pc:sldMk cId="2635337218" sldId="258"/>
        </pc:sldMkLst>
        <pc:spChg chg="mod">
          <ac:chgData name="Barnes, Konnor A." userId="fe64b2f1-b632-4959-96d2-2520de354c7f" providerId="ADAL" clId="{4554EA7F-7C9F-41D9-86A4-1BA22EC9C35E}" dt="2025-11-10T22:08:23.850" v="521" actId="1076"/>
          <ac:spMkLst>
            <pc:docMk/>
            <pc:sldMk cId="2635337218" sldId="258"/>
            <ac:spMk id="2" creationId="{02DBC929-219F-6324-0801-F508B68F3108}"/>
          </ac:spMkLst>
        </pc:spChg>
        <pc:spChg chg="mod">
          <ac:chgData name="Barnes, Konnor A." userId="fe64b2f1-b632-4959-96d2-2520de354c7f" providerId="ADAL" clId="{4554EA7F-7C9F-41D9-86A4-1BA22EC9C35E}" dt="2025-11-10T22:09:13.974" v="542" actId="122"/>
          <ac:spMkLst>
            <pc:docMk/>
            <pc:sldMk cId="2635337218" sldId="258"/>
            <ac:spMk id="3" creationId="{EC21F772-78E6-3C19-04D8-12C20B7CA375}"/>
          </ac:spMkLst>
        </pc:spChg>
        <pc:spChg chg="add del mod">
          <ac:chgData name="Barnes, Konnor A." userId="fe64b2f1-b632-4959-96d2-2520de354c7f" providerId="ADAL" clId="{4554EA7F-7C9F-41D9-86A4-1BA22EC9C35E}" dt="2025-11-10T22:16:07.388" v="546" actId="478"/>
          <ac:spMkLst>
            <pc:docMk/>
            <pc:sldMk cId="2635337218" sldId="258"/>
            <ac:spMk id="4" creationId="{681E899A-A458-681E-112B-A40290A4512A}"/>
          </ac:spMkLst>
        </pc:spChg>
        <pc:spChg chg="add del">
          <ac:chgData name="Barnes, Konnor A." userId="fe64b2f1-b632-4959-96d2-2520de354c7f" providerId="ADAL" clId="{4554EA7F-7C9F-41D9-86A4-1BA22EC9C35E}" dt="2025-11-10T22:16:15.343" v="548" actId="478"/>
          <ac:spMkLst>
            <pc:docMk/>
            <pc:sldMk cId="2635337218" sldId="258"/>
            <ac:spMk id="5" creationId="{0644DB2C-F0F8-6C5C-7DF1-BD9EA5301D5D}"/>
          </ac:spMkLst>
        </pc:spChg>
        <pc:spChg chg="add mod">
          <ac:chgData name="Barnes, Konnor A." userId="fe64b2f1-b632-4959-96d2-2520de354c7f" providerId="ADAL" clId="{4554EA7F-7C9F-41D9-86A4-1BA22EC9C35E}" dt="2025-11-10T22:19:31.812" v="618" actId="20577"/>
          <ac:spMkLst>
            <pc:docMk/>
            <pc:sldMk cId="2635337218" sldId="258"/>
            <ac:spMk id="6" creationId="{98BFE28D-EF5F-E0D9-4B48-30DC9DAD9DD4}"/>
          </ac:spMkLst>
        </pc:spChg>
        <pc:picChg chg="add mod">
          <ac:chgData name="Barnes, Konnor A." userId="fe64b2f1-b632-4959-96d2-2520de354c7f" providerId="ADAL" clId="{4554EA7F-7C9F-41D9-86A4-1BA22EC9C35E}" dt="2025-11-10T22:08:23.850" v="521" actId="1076"/>
          <ac:picMkLst>
            <pc:docMk/>
            <pc:sldMk cId="2635337218" sldId="258"/>
            <ac:picMk id="1026" creationId="{56362246-4B81-DC5E-FE0C-C77DF046FC4C}"/>
          </ac:picMkLst>
        </pc:picChg>
        <pc:picChg chg="add mod">
          <ac:chgData name="Barnes, Konnor A." userId="fe64b2f1-b632-4959-96d2-2520de354c7f" providerId="ADAL" clId="{4554EA7F-7C9F-41D9-86A4-1BA22EC9C35E}" dt="2025-11-10T22:09:07.552" v="540" actId="1076"/>
          <ac:picMkLst>
            <pc:docMk/>
            <pc:sldMk cId="2635337218" sldId="258"/>
            <ac:picMk id="1028" creationId="{E73FC096-DA42-C70D-02BC-440CE317E06A}"/>
          </ac:picMkLst>
        </pc:picChg>
        <pc:picChg chg="add mod">
          <ac:chgData name="Barnes, Konnor A." userId="fe64b2f1-b632-4959-96d2-2520de354c7f" providerId="ADAL" clId="{4554EA7F-7C9F-41D9-86A4-1BA22EC9C35E}" dt="2025-11-10T22:18:50.268" v="553" actId="1076"/>
          <ac:picMkLst>
            <pc:docMk/>
            <pc:sldMk cId="2635337218" sldId="258"/>
            <ac:picMk id="1034" creationId="{CE7FF4CE-4D94-80A0-80FF-CEA7256080C9}"/>
          </ac:picMkLst>
        </pc:picChg>
      </pc:sldChg>
      <pc:sldChg chg="addSp delSp modSp mod ord">
        <pc:chgData name="Barnes, Konnor A." userId="fe64b2f1-b632-4959-96d2-2520de354c7f" providerId="ADAL" clId="{4554EA7F-7C9F-41D9-86A4-1BA22EC9C35E}" dt="2025-11-10T22:05:02.785" v="489" actId="14100"/>
        <pc:sldMkLst>
          <pc:docMk/>
          <pc:sldMk cId="2010063162" sldId="259"/>
        </pc:sldMkLst>
        <pc:spChg chg="del mod">
          <ac:chgData name="Barnes, Konnor A." userId="fe64b2f1-b632-4959-96d2-2520de354c7f" providerId="ADAL" clId="{4554EA7F-7C9F-41D9-86A4-1BA22EC9C35E}" dt="2025-11-10T22:04:03.274" v="470" actId="478"/>
          <ac:spMkLst>
            <pc:docMk/>
            <pc:sldMk cId="2010063162" sldId="259"/>
            <ac:spMk id="2" creationId="{A976EB55-B8D0-63C0-689C-5DD4102C0AE5}"/>
          </ac:spMkLst>
        </pc:spChg>
        <pc:spChg chg="del mod">
          <ac:chgData name="Barnes, Konnor A." userId="fe64b2f1-b632-4959-96d2-2520de354c7f" providerId="ADAL" clId="{4554EA7F-7C9F-41D9-86A4-1BA22EC9C35E}" dt="2025-11-10T22:02:39.164" v="242" actId="478"/>
          <ac:spMkLst>
            <pc:docMk/>
            <pc:sldMk cId="2010063162" sldId="259"/>
            <ac:spMk id="3" creationId="{AD5C89DA-0E50-FBD8-3D67-DED88F1C3B07}"/>
          </ac:spMkLst>
        </pc:spChg>
        <pc:spChg chg="add del mod">
          <ac:chgData name="Barnes, Konnor A." userId="fe64b2f1-b632-4959-96d2-2520de354c7f" providerId="ADAL" clId="{4554EA7F-7C9F-41D9-86A4-1BA22EC9C35E}" dt="2025-11-10T22:04:05.374" v="472" actId="478"/>
          <ac:spMkLst>
            <pc:docMk/>
            <pc:sldMk cId="2010063162" sldId="259"/>
            <ac:spMk id="6" creationId="{A99C5238-F868-E7FF-859E-8051EF58DD79}"/>
          </ac:spMkLst>
        </pc:spChg>
        <pc:spChg chg="add mod">
          <ac:chgData name="Barnes, Konnor A." userId="fe64b2f1-b632-4959-96d2-2520de354c7f" providerId="ADAL" clId="{4554EA7F-7C9F-41D9-86A4-1BA22EC9C35E}" dt="2025-11-10T22:05:02.785" v="489" actId="14100"/>
          <ac:spMkLst>
            <pc:docMk/>
            <pc:sldMk cId="2010063162" sldId="259"/>
            <ac:spMk id="7" creationId="{4D0F338B-9BE8-C7F0-C29D-3E50A4A3F1EC}"/>
          </ac:spMkLst>
        </pc:spChg>
        <pc:picChg chg="add mod">
          <ac:chgData name="Barnes, Konnor A." userId="fe64b2f1-b632-4959-96d2-2520de354c7f" providerId="ADAL" clId="{4554EA7F-7C9F-41D9-86A4-1BA22EC9C35E}" dt="2025-11-10T22:04:54.263" v="486" actId="1076"/>
          <ac:picMkLst>
            <pc:docMk/>
            <pc:sldMk cId="2010063162" sldId="259"/>
            <ac:picMk id="5" creationId="{111E0135-DCFF-DCCC-ACD2-26F681FDED57}"/>
          </ac:picMkLst>
        </pc:picChg>
      </pc:sldChg>
      <pc:sldChg chg="modSp new mod">
        <pc:chgData name="Barnes, Konnor A." userId="fe64b2f1-b632-4959-96d2-2520de354c7f" providerId="ADAL" clId="{4554EA7F-7C9F-41D9-86A4-1BA22EC9C35E}" dt="2025-11-10T22:03:58.374" v="469" actId="20577"/>
        <pc:sldMkLst>
          <pc:docMk/>
          <pc:sldMk cId="3741852178" sldId="260"/>
        </pc:sldMkLst>
        <pc:spChg chg="mod">
          <ac:chgData name="Barnes, Konnor A." userId="fe64b2f1-b632-4959-96d2-2520de354c7f" providerId="ADAL" clId="{4554EA7F-7C9F-41D9-86A4-1BA22EC9C35E}" dt="2025-11-10T22:03:11.676" v="259" actId="20577"/>
          <ac:spMkLst>
            <pc:docMk/>
            <pc:sldMk cId="3741852178" sldId="260"/>
            <ac:spMk id="2" creationId="{04A952B1-03CD-3DC2-CB3E-B1FA4EDD1F83}"/>
          </ac:spMkLst>
        </pc:spChg>
        <pc:spChg chg="mod">
          <ac:chgData name="Barnes, Konnor A." userId="fe64b2f1-b632-4959-96d2-2520de354c7f" providerId="ADAL" clId="{4554EA7F-7C9F-41D9-86A4-1BA22EC9C35E}" dt="2025-11-10T22:03:58.374" v="469" actId="20577"/>
          <ac:spMkLst>
            <pc:docMk/>
            <pc:sldMk cId="3741852178" sldId="260"/>
            <ac:spMk id="3" creationId="{D16F88F8-5675-22D9-5D53-BE03DAADD4E6}"/>
          </ac:spMkLst>
        </pc:spChg>
      </pc:sldChg>
    </pc:docChg>
  </pc:docChgLst>
  <pc:docChgLst>
    <pc:chgData name="Nie, Yunfeng" userId="11676c2b-031d-42f2-845c-dc09e71522f1" providerId="ADAL" clId="{6B42241F-9CFC-4431-9499-E821230D95A9}"/>
    <pc:docChg chg="undo custSel addSld modSld">
      <pc:chgData name="Nie, Yunfeng" userId="11676c2b-031d-42f2-845c-dc09e71522f1" providerId="ADAL" clId="{6B42241F-9CFC-4431-9499-E821230D95A9}" dt="2025-11-10T22:24:39.947" v="34" actId="1076"/>
      <pc:docMkLst>
        <pc:docMk/>
      </pc:docMkLst>
      <pc:sldChg chg="modSp mod">
        <pc:chgData name="Nie, Yunfeng" userId="11676c2b-031d-42f2-845c-dc09e71522f1" providerId="ADAL" clId="{6B42241F-9CFC-4431-9499-E821230D95A9}" dt="2025-11-10T22:18:13.852" v="11" actId="20577"/>
        <pc:sldMkLst>
          <pc:docMk/>
          <pc:sldMk cId="630303308" sldId="256"/>
        </pc:sldMkLst>
        <pc:spChg chg="mod">
          <ac:chgData name="Nie, Yunfeng" userId="11676c2b-031d-42f2-845c-dc09e71522f1" providerId="ADAL" clId="{6B42241F-9CFC-4431-9499-E821230D95A9}" dt="2025-11-10T22:18:13.852" v="11" actId="20577"/>
          <ac:spMkLst>
            <pc:docMk/>
            <pc:sldMk cId="630303308" sldId="256"/>
            <ac:spMk id="3" creationId="{82ADAD0D-DCDF-F709-4F52-66593A92DCFE}"/>
          </ac:spMkLst>
        </pc:spChg>
      </pc:sldChg>
      <pc:sldChg chg="modSp mod">
        <pc:chgData name="Nie, Yunfeng" userId="11676c2b-031d-42f2-845c-dc09e71522f1" providerId="ADAL" clId="{6B42241F-9CFC-4431-9499-E821230D95A9}" dt="2025-11-10T22:23:41.437" v="21" actId="14100"/>
        <pc:sldMkLst>
          <pc:docMk/>
          <pc:sldMk cId="2010063162" sldId="259"/>
        </pc:sldMkLst>
        <pc:picChg chg="mod">
          <ac:chgData name="Nie, Yunfeng" userId="11676c2b-031d-42f2-845c-dc09e71522f1" providerId="ADAL" clId="{6B42241F-9CFC-4431-9499-E821230D95A9}" dt="2025-11-10T22:23:41.437" v="21" actId="14100"/>
          <ac:picMkLst>
            <pc:docMk/>
            <pc:sldMk cId="2010063162" sldId="259"/>
            <ac:picMk id="5" creationId="{111E0135-DCFF-DCCC-ACD2-26F681FDED57}"/>
          </ac:picMkLst>
        </pc:picChg>
      </pc:sldChg>
      <pc:sldChg chg="modSp new mod">
        <pc:chgData name="Nie, Yunfeng" userId="11676c2b-031d-42f2-845c-dc09e71522f1" providerId="ADAL" clId="{6B42241F-9CFC-4431-9499-E821230D95A9}" dt="2025-11-10T22:21:17.381" v="16" actId="20577"/>
        <pc:sldMkLst>
          <pc:docMk/>
          <pc:sldMk cId="2845453722" sldId="261"/>
        </pc:sldMkLst>
        <pc:spChg chg="mod">
          <ac:chgData name="Nie, Yunfeng" userId="11676c2b-031d-42f2-845c-dc09e71522f1" providerId="ADAL" clId="{6B42241F-9CFC-4431-9499-E821230D95A9}" dt="2025-11-10T22:21:17.381" v="16" actId="20577"/>
          <ac:spMkLst>
            <pc:docMk/>
            <pc:sldMk cId="2845453722" sldId="261"/>
            <ac:spMk id="2" creationId="{7D958CF2-6FC5-B330-5F02-319C3C98BE58}"/>
          </ac:spMkLst>
        </pc:spChg>
      </pc:sldChg>
      <pc:sldChg chg="addSp delSp modSp new mod modAnim">
        <pc:chgData name="Nie, Yunfeng" userId="11676c2b-031d-42f2-845c-dc09e71522f1" providerId="ADAL" clId="{6B42241F-9CFC-4431-9499-E821230D95A9}" dt="2025-11-10T22:24:39.947" v="34" actId="1076"/>
        <pc:sldMkLst>
          <pc:docMk/>
          <pc:sldMk cId="264239595" sldId="262"/>
        </pc:sldMkLst>
        <pc:spChg chg="mod">
          <ac:chgData name="Nie, Yunfeng" userId="11676c2b-031d-42f2-845c-dc09e71522f1" providerId="ADAL" clId="{6B42241F-9CFC-4431-9499-E821230D95A9}" dt="2025-11-10T22:24:22.131" v="32" actId="20577"/>
          <ac:spMkLst>
            <pc:docMk/>
            <pc:sldMk cId="264239595" sldId="262"/>
            <ac:spMk id="2" creationId="{68EAF15B-2FE4-E409-0706-87713E7FE3C2}"/>
          </ac:spMkLst>
        </pc:spChg>
        <pc:spChg chg="del">
          <ac:chgData name="Nie, Yunfeng" userId="11676c2b-031d-42f2-845c-dc09e71522f1" providerId="ADAL" clId="{6B42241F-9CFC-4431-9499-E821230D95A9}" dt="2025-11-10T22:24:31.726" v="33"/>
          <ac:spMkLst>
            <pc:docMk/>
            <pc:sldMk cId="264239595" sldId="262"/>
            <ac:spMk id="3" creationId="{1ADFC36C-38AB-6278-7C45-A0FF0D8D1E25}"/>
          </ac:spMkLst>
        </pc:spChg>
        <pc:picChg chg="add mod">
          <ac:chgData name="Nie, Yunfeng" userId="11676c2b-031d-42f2-845c-dc09e71522f1" providerId="ADAL" clId="{6B42241F-9CFC-4431-9499-E821230D95A9}" dt="2025-11-10T22:24:39.947" v="34" actId="1076"/>
          <ac:picMkLst>
            <pc:docMk/>
            <pc:sldMk cId="264239595" sldId="262"/>
            <ac:picMk id="4" creationId="{A849374E-8259-7BA2-60BB-8BAF8037612D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915D0-B1AD-4C9A-79A3-356E802F8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8D9653-605C-3EFE-8DDC-E01A61529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48F4B-8EEB-5592-8755-B3E913FEF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BE90D-B97C-2988-176F-056555FF8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1DEF0-3FE4-2E82-02AC-B940B1BFC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002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DCF56-ED01-50C7-A225-2DAF86EBF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25E96C-E8B1-92C5-E07B-58320C5AB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7BFDC-A601-D4B5-433B-B94CBE782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B3DB6-4196-20C9-D842-F4119C73F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E2C42-081A-0FB3-A074-50E99A76E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02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9D247C-CCFA-9774-3871-44B8FA21DB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FD43F-259C-360D-AF7E-64AF9179B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3685F-DE80-A36A-7A20-F6134D72E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8BBE9-E7B5-0A46-7FF7-1EFFF9B0D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37B69-2822-32EF-6251-B6739E3BD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7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4FCBB-5823-42B4-8FAD-148FE137C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3DF6E-5536-9DDA-815B-87FF46BBF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1DA3-6730-CF0B-0CDC-15C401CEC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4F81-6F49-F291-ED56-89BB95332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2B951-C86E-6FFC-A066-57986F598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52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98F8B-BA35-E6D3-19D5-B3DEB0D87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879B8-C94C-494D-4C97-EA0C04B83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BFA01-E81E-308A-7E79-70DDF604B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D8668-130A-02B2-E30F-F7B521B13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85984-C620-8ABB-D72B-23A352D69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004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FF266-C70D-782D-5D15-23283A8E5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494B6-2439-E649-F929-DAC9010137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8AD69B-4BEA-0194-3A1F-66B15B116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BE0DA-ACDD-62FE-9F5C-1FD2A5B2E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1B80C4-4CDF-8B52-F5B9-907228C5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74D36-C063-71EF-5E83-0BC57E6A7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32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8E8C9-1081-2A76-48BB-C60FA07CB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145DA-1DE7-7A11-A3F8-731639EC3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96552F-290B-5B38-D1BA-1E41B37A2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7E5FAB-76AE-33A8-45E4-90D9BF6037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59C3CA-D758-4D0C-BBA9-04356ACFBC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22059-74CF-83BB-6B06-7D52910E6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7C942E-8233-11A4-6530-F490BB0DE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FF7047-DEF0-27BC-3078-F638CCCC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647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0A614-3D92-6592-7F06-DC94EA778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704704-2E1C-7813-4597-1F4115926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AE2BA-83B9-A39E-4FB8-7750B1816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BFBA03-4A13-D826-2CC4-9B19165AE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46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0A4E56-1712-F07B-2279-6946A9688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EAAE75-169A-A046-C722-627679AFC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0C9846-8F60-7EB0-B14C-6A14C98DC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59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18602-54E7-886E-A952-13CB3CEA9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5CBAB-D46E-0E52-C8DD-2FBD62967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A127C9-522E-7E3C-E03E-6CCBE2436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8125E-C0D7-2649-0967-52EB62365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E7A5F-0004-B8C6-9A20-542FCD2BD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3DD223-FDB5-0D7C-337E-F8B15E2E4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91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EBEA8-D252-BC8C-3F70-191DD8D25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8DBB3C-7203-BE3C-38BC-78FFEB581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7AA1B-96ED-8701-05DB-29CD0F729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8C8F5-65AD-2EDD-25D7-3871625C2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A7BC9E-88D3-07D0-F687-0829ACB1D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4939D-C4C7-3192-C226-89B4A4262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96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4FA84F-D301-E09E-022C-6DB0F8009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579A5-D537-00D0-CAB6-9A7985CC9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E3121-D5C1-9348-00A7-1DF055EF33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C4D736-572A-4E56-8BF1-BFEC5FB4359F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473F8-6B36-E85D-D875-4771659E61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BDA174-29C0-43F0-8814-59A00C69F1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34EE3D-7EFE-417E-9F58-41602B480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05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6DC9C-FA6C-1AE8-DB81-4F21243DAC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/>
              <a:t>Snake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ADAD0D-DCDF-F709-4F52-66593A92DC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Konnor Barnes</a:t>
            </a:r>
            <a:br>
              <a:rPr lang="en-US"/>
            </a:br>
            <a:r>
              <a:rPr lang="en-US"/>
              <a:t>Yunfeng (Alex) Nie</a:t>
            </a:r>
            <a:br>
              <a:rPr lang="en-US"/>
            </a:br>
            <a:r>
              <a:rPr lang="en-US"/>
              <a:t>Quentin Trull</a:t>
            </a:r>
          </a:p>
        </p:txBody>
      </p:sp>
    </p:spTree>
    <p:extLst>
      <p:ext uri="{BB962C8B-B14F-4D97-AF65-F5344CB8AC3E}">
        <p14:creationId xmlns:p14="http://schemas.microsoft.com/office/powerpoint/2010/main" val="630303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952B1-03CD-3DC2-CB3E-B1FA4EDD1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F88F8-5675-22D9-5D53-BE03DAADD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What is Snake?</a:t>
            </a:r>
          </a:p>
          <a:p>
            <a:r>
              <a:rPr lang="en-US"/>
              <a:t>High Level Overview and UML Class Diagram</a:t>
            </a:r>
          </a:p>
          <a:p>
            <a:r>
              <a:rPr lang="en-US"/>
              <a:t>How the Snake is implemented</a:t>
            </a:r>
          </a:p>
          <a:p>
            <a:r>
              <a:rPr lang="en-US"/>
              <a:t>SDL3 Library Overview</a:t>
            </a:r>
          </a:p>
          <a:p>
            <a:r>
              <a:rPr lang="en-US"/>
              <a:t>Rendering on Screen and handling input</a:t>
            </a:r>
          </a:p>
        </p:txBody>
      </p:sp>
    </p:spTree>
    <p:extLst>
      <p:ext uri="{BB962C8B-B14F-4D97-AF65-F5344CB8AC3E}">
        <p14:creationId xmlns:p14="http://schemas.microsoft.com/office/powerpoint/2010/main" val="3741852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C929-219F-6324-0801-F508B68F3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Snake?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1F772-78E6-3C19-04D8-12C20B7C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774" y="4627567"/>
            <a:ext cx="3088555" cy="5397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/>
              <a:t>1976 - </a:t>
            </a:r>
            <a:r>
              <a:rPr lang="en-US" i="1"/>
              <a:t>Blockade</a:t>
            </a:r>
            <a:r>
              <a:rPr lang="en-US"/>
              <a:t>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73FC096-DA42-C70D-02BC-440CE317E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08" y="1690688"/>
            <a:ext cx="3380088" cy="2960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nake (1998 video game) - Wikipedia">
            <a:extLst>
              <a:ext uri="{FF2B5EF4-FFF2-40B4-BE49-F238E27FC236}">
                <a16:creationId xmlns:a16="http://schemas.microsoft.com/office/drawing/2014/main" id="{CE7FF4CE-4D94-80A0-80FF-CEA725608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491" y="1690688"/>
            <a:ext cx="4293683" cy="293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8BFE28D-EF5F-E0D9-4B48-30DC9DAD9DD4}"/>
              </a:ext>
            </a:extLst>
          </p:cNvPr>
          <p:cNvSpPr txBox="1">
            <a:spLocks/>
          </p:cNvSpPr>
          <p:nvPr/>
        </p:nvSpPr>
        <p:spPr>
          <a:xfrm>
            <a:off x="7167054" y="4627567"/>
            <a:ext cx="3088555" cy="53974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/>
              <a:t>1997 – </a:t>
            </a:r>
            <a:r>
              <a:rPr lang="en-US" i="1"/>
              <a:t>Snake</a:t>
            </a:r>
            <a:br>
              <a:rPr lang="en-US" i="1"/>
            </a:br>
            <a:r>
              <a:rPr lang="en-US" i="1"/>
              <a:t>For Nokia 6110 Cell phone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5337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11E0135-DCFF-DCCC-ACD2-26F681FDE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134" y="0"/>
            <a:ext cx="7549189" cy="685800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D0F338B-9BE8-C7F0-C29D-3E50A4A3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18872"/>
            <a:ext cx="5946649" cy="1325563"/>
          </a:xfrm>
        </p:spPr>
        <p:txBody>
          <a:bodyPr/>
          <a:lstStyle/>
          <a:p>
            <a:r>
              <a:rPr lang="en-US"/>
              <a:t>High Level Overview </a:t>
            </a:r>
            <a:br>
              <a:rPr lang="en-US"/>
            </a:br>
            <a:r>
              <a:rPr lang="en-US"/>
              <a:t>and UML Class Diagram</a:t>
            </a:r>
          </a:p>
        </p:txBody>
      </p:sp>
    </p:spTree>
    <p:extLst>
      <p:ext uri="{BB962C8B-B14F-4D97-AF65-F5344CB8AC3E}">
        <p14:creationId xmlns:p14="http://schemas.microsoft.com/office/powerpoint/2010/main" val="2010063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58CF2-6FC5-B330-5F02-319C3C98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SDL3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7B6FE-EE3A-5AFA-E19A-7F294F4FB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53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AF15B-2FE4-E409-0706-87713E7FE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Snake</a:t>
            </a:r>
          </a:p>
        </p:txBody>
      </p:sp>
      <p:pic>
        <p:nvPicPr>
          <p:cNvPr id="4" name="Better Snake 2025-11-09 16-36-42">
            <a:hlinkClick r:id="" action="ppaction://media"/>
            <a:extLst>
              <a:ext uri="{FF2B5EF4-FFF2-40B4-BE49-F238E27FC236}">
                <a16:creationId xmlns:a16="http://schemas.microsoft.com/office/drawing/2014/main" id="{A849374E-8259-7BA2-60BB-8BAF8037612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4351337" cy="4351338"/>
          </a:xfrm>
        </p:spPr>
      </p:pic>
    </p:spTree>
    <p:extLst>
      <p:ext uri="{BB962C8B-B14F-4D97-AF65-F5344CB8AC3E}">
        <p14:creationId xmlns:p14="http://schemas.microsoft.com/office/powerpoint/2010/main" val="26423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Snake</vt:lpstr>
      <vt:lpstr>Agenda</vt:lpstr>
      <vt:lpstr>What is Snake?</vt:lpstr>
      <vt:lpstr>High Level Overview  and UML Class Diagram</vt:lpstr>
      <vt:lpstr>SDL3</vt:lpstr>
      <vt:lpstr>Our Snake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Barnes, Konnor A.</dc:creator>
  <cp:revision>1</cp:revision>
  <dcterms:created xsi:type="dcterms:W3CDTF">2025-11-10T21:06:00Z</dcterms:created>
  <dcterms:modified xsi:type="dcterms:W3CDTF">2025-11-10T22:25:20Z</dcterms:modified>
</cp:coreProperties>
</file>

<file path=docProps/thumbnail.jpeg>
</file>